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7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739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Экран (16:9)</PresentationFormat>
  <Paragraphs>0</Paragraphs>
  <Slides>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4</cp:revision>
  <dcterms:created xsi:type="dcterms:W3CDTF">2026-02-19T07:51:39Z</dcterms:created>
  <dcterms:modified xsi:type="dcterms:W3CDTF">2026-02-19T09:38:46Z</dcterms:modified>
</cp:coreProperties>
</file>